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9" r:id="rId5"/>
    <p:sldId id="260" r:id="rId6"/>
    <p:sldId id="261" r:id="rId7"/>
    <p:sldId id="263" r:id="rId8"/>
    <p:sldId id="265" r:id="rId9"/>
    <p:sldId id="266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66" d="100"/>
          <a:sy n="66" d="100"/>
        </p:scale>
        <p:origin x="679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9BF9-487F-4F0D-BF52-6A63375EA596}" type="datetimeFigureOut">
              <a:rPr lang="en-SG" smtClean="0"/>
              <a:t>3/11/2016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0A56-4A73-4354-81E7-F222A7DEE7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02385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9BF9-487F-4F0D-BF52-6A63375EA596}" type="datetimeFigureOut">
              <a:rPr lang="en-SG" smtClean="0"/>
              <a:t>3/11/2016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0A56-4A73-4354-81E7-F222A7DEE7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79498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9BF9-487F-4F0D-BF52-6A63375EA596}" type="datetimeFigureOut">
              <a:rPr lang="en-SG" smtClean="0"/>
              <a:t>3/11/2016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0A56-4A73-4354-81E7-F222A7DEE7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84728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9BF9-487F-4F0D-BF52-6A63375EA596}" type="datetimeFigureOut">
              <a:rPr lang="en-SG" smtClean="0"/>
              <a:t>3/11/2016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0A56-4A73-4354-81E7-F222A7DEE7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56957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9BF9-487F-4F0D-BF52-6A63375EA596}" type="datetimeFigureOut">
              <a:rPr lang="en-SG" smtClean="0"/>
              <a:t>3/11/2016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0A56-4A73-4354-81E7-F222A7DEE7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59115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9BF9-487F-4F0D-BF52-6A63375EA596}" type="datetimeFigureOut">
              <a:rPr lang="en-SG" smtClean="0"/>
              <a:t>3/11/2016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0A56-4A73-4354-81E7-F222A7DEE7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99959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9BF9-487F-4F0D-BF52-6A63375EA596}" type="datetimeFigureOut">
              <a:rPr lang="en-SG" smtClean="0"/>
              <a:t>3/11/2016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0A56-4A73-4354-81E7-F222A7DEE7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36530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9BF9-487F-4F0D-BF52-6A63375EA596}" type="datetimeFigureOut">
              <a:rPr lang="en-SG" smtClean="0"/>
              <a:t>3/11/2016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0A56-4A73-4354-81E7-F222A7DEE7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18896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9BF9-487F-4F0D-BF52-6A63375EA596}" type="datetimeFigureOut">
              <a:rPr lang="en-SG" smtClean="0"/>
              <a:t>3/11/2016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0A56-4A73-4354-81E7-F222A7DEE7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60242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9BF9-487F-4F0D-BF52-6A63375EA596}" type="datetimeFigureOut">
              <a:rPr lang="en-SG" smtClean="0"/>
              <a:t>3/11/2016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0A56-4A73-4354-81E7-F222A7DEE7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6674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9BF9-487F-4F0D-BF52-6A63375EA596}" type="datetimeFigureOut">
              <a:rPr lang="en-SG" smtClean="0"/>
              <a:t>3/11/2016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0A56-4A73-4354-81E7-F222A7DEE7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89545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E9BF9-487F-4F0D-BF52-6A63375EA596}" type="datetimeFigureOut">
              <a:rPr lang="en-SG" smtClean="0"/>
              <a:t>3/11/2016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EF0A56-4A73-4354-81E7-F222A7DEE7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5678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r="49679" b="5338"/>
          <a:stretch/>
        </p:blipFill>
        <p:spPr bwMode="auto">
          <a:xfrm>
            <a:off x="4682851" y="1903095"/>
            <a:ext cx="2884170" cy="30518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Arrow: Left 5"/>
          <p:cNvSpPr/>
          <p:nvPr/>
        </p:nvSpPr>
        <p:spPr>
          <a:xfrm>
            <a:off x="7567022" y="2123953"/>
            <a:ext cx="1258674" cy="332557"/>
          </a:xfrm>
          <a:prstGeom prst="leftArrow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Command line</a:t>
            </a:r>
          </a:p>
        </p:txBody>
      </p:sp>
      <p:sp>
        <p:nvSpPr>
          <p:cNvPr id="7" name="Arrow: Left 6"/>
          <p:cNvSpPr/>
          <p:nvPr/>
        </p:nvSpPr>
        <p:spPr>
          <a:xfrm>
            <a:off x="7567021" y="2511705"/>
            <a:ext cx="847773" cy="297649"/>
          </a:xfrm>
          <a:prstGeom prst="leftArrow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feedback</a:t>
            </a:r>
          </a:p>
        </p:txBody>
      </p:sp>
      <p:sp>
        <p:nvSpPr>
          <p:cNvPr id="8" name="Arrow: Left 7"/>
          <p:cNvSpPr/>
          <p:nvPr/>
        </p:nvSpPr>
        <p:spPr>
          <a:xfrm>
            <a:off x="7567027" y="4705111"/>
            <a:ext cx="1872133" cy="347240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Current storage filename</a:t>
            </a:r>
          </a:p>
        </p:txBody>
      </p:sp>
    </p:spTree>
    <p:extLst>
      <p:ext uri="{BB962C8B-B14F-4D97-AF65-F5344CB8AC3E}">
        <p14:creationId xmlns:p14="http://schemas.microsoft.com/office/powerpoint/2010/main" val="2614959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142" y="2201278"/>
            <a:ext cx="457200" cy="457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941" y="2201278"/>
            <a:ext cx="457200" cy="4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833" y="2201278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67" y="2112306"/>
            <a:ext cx="635145" cy="6351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26119" y="2633521"/>
            <a:ext cx="3812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Pinned	ignored	done	expired</a:t>
            </a:r>
          </a:p>
        </p:txBody>
      </p:sp>
    </p:spTree>
    <p:extLst>
      <p:ext uri="{BB962C8B-B14F-4D97-AF65-F5344CB8AC3E}">
        <p14:creationId xmlns:p14="http://schemas.microsoft.com/office/powerpoint/2010/main" val="59285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50278" b="5960"/>
          <a:stretch/>
        </p:blipFill>
        <p:spPr>
          <a:xfrm>
            <a:off x="0" y="0"/>
            <a:ext cx="6062133" cy="644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81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0347" b="13333"/>
          <a:stretch/>
        </p:blipFill>
        <p:spPr>
          <a:xfrm>
            <a:off x="0" y="0"/>
            <a:ext cx="6053667" cy="5943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49826" b="18903"/>
          <a:stretch/>
        </p:blipFill>
        <p:spPr>
          <a:xfrm>
            <a:off x="6441311" y="190982"/>
            <a:ext cx="6117220" cy="5561635"/>
          </a:xfrm>
          <a:prstGeom prst="rect">
            <a:avLst/>
          </a:prstGeom>
        </p:spPr>
      </p:pic>
      <p:sp>
        <p:nvSpPr>
          <p:cNvPr id="6" name="Arrow: Right 5"/>
          <p:cNvSpPr/>
          <p:nvPr/>
        </p:nvSpPr>
        <p:spPr>
          <a:xfrm>
            <a:off x="5590572" y="3374020"/>
            <a:ext cx="1186405" cy="627274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49493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r="50344" b="44101"/>
          <a:stretch/>
        </p:blipFill>
        <p:spPr bwMode="auto">
          <a:xfrm>
            <a:off x="4695168" y="2554542"/>
            <a:ext cx="5547481" cy="34677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Arrow: Left 4"/>
          <p:cNvSpPr/>
          <p:nvPr/>
        </p:nvSpPr>
        <p:spPr>
          <a:xfrm>
            <a:off x="10093124" y="4288418"/>
            <a:ext cx="931762" cy="428265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pin</a:t>
            </a:r>
          </a:p>
        </p:txBody>
      </p:sp>
      <p:sp>
        <p:nvSpPr>
          <p:cNvPr id="6" name="Callout: Line 5"/>
          <p:cNvSpPr/>
          <p:nvPr/>
        </p:nvSpPr>
        <p:spPr>
          <a:xfrm>
            <a:off x="10242649" y="4851620"/>
            <a:ext cx="900518" cy="772250"/>
          </a:xfrm>
          <a:prstGeom prst="borderCallout1">
            <a:avLst>
              <a:gd name="adj1" fmla="val 42794"/>
              <a:gd name="adj2" fmla="val 1972"/>
              <a:gd name="adj3" fmla="val 26921"/>
              <a:gd name="adj4" fmla="val -48008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>
                <a:solidFill>
                  <a:schemeClr val="tx1"/>
                </a:solidFill>
              </a:rPr>
              <a:t>Dark blue indicates high priority</a:t>
            </a:r>
          </a:p>
        </p:txBody>
      </p:sp>
    </p:spTree>
    <p:extLst>
      <p:ext uri="{BB962C8B-B14F-4D97-AF65-F5344CB8AC3E}">
        <p14:creationId xmlns:p14="http://schemas.microsoft.com/office/powerpoint/2010/main" val="1134023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260" y="2100791"/>
            <a:ext cx="4515480" cy="3801005"/>
          </a:xfrm>
        </p:spPr>
      </p:pic>
      <p:sp>
        <p:nvSpPr>
          <p:cNvPr id="5" name="Arrow: Left 4"/>
          <p:cNvSpPr/>
          <p:nvPr/>
        </p:nvSpPr>
        <p:spPr>
          <a:xfrm>
            <a:off x="8189089" y="2280212"/>
            <a:ext cx="3408745" cy="677119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Add go swimming 11/2 10:50pm to 11:50pm</a:t>
            </a:r>
          </a:p>
        </p:txBody>
      </p:sp>
    </p:spTree>
    <p:extLst>
      <p:ext uri="{BB962C8B-B14F-4D97-AF65-F5344CB8AC3E}">
        <p14:creationId xmlns:p14="http://schemas.microsoft.com/office/powerpoint/2010/main" val="3966676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r="49679" b="4983"/>
          <a:stretch/>
        </p:blipFill>
        <p:spPr bwMode="auto">
          <a:xfrm>
            <a:off x="3727562" y="923215"/>
            <a:ext cx="4262979" cy="45153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7368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18" y="1759884"/>
            <a:ext cx="4110576" cy="4351338"/>
          </a:xfrm>
        </p:spPr>
      </p:pic>
      <p:pic>
        <p:nvPicPr>
          <p:cNvPr id="6" name="Picture 5"/>
          <p:cNvPicPr/>
          <p:nvPr/>
        </p:nvPicPr>
        <p:blipFill rotWithShape="1">
          <a:blip r:embed="rId3"/>
          <a:srcRect t="1" r="50077" b="5218"/>
          <a:stretch/>
        </p:blipFill>
        <p:spPr bwMode="auto">
          <a:xfrm>
            <a:off x="7014097" y="1690688"/>
            <a:ext cx="3988586" cy="43513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Arrow: Right 6"/>
          <p:cNvSpPr/>
          <p:nvPr/>
        </p:nvSpPr>
        <p:spPr>
          <a:xfrm>
            <a:off x="5025594" y="3328893"/>
            <a:ext cx="1988503" cy="134470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find cook</a:t>
            </a:r>
          </a:p>
        </p:txBody>
      </p:sp>
    </p:spTree>
    <p:extLst>
      <p:ext uri="{BB962C8B-B14F-4D97-AF65-F5344CB8AC3E}">
        <p14:creationId xmlns:p14="http://schemas.microsoft.com/office/powerpoint/2010/main" val="3303201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r="49878" b="4629"/>
          <a:stretch/>
        </p:blipFill>
        <p:spPr bwMode="auto">
          <a:xfrm>
            <a:off x="798830" y="564889"/>
            <a:ext cx="4544135" cy="47840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320" y="564889"/>
            <a:ext cx="4471430" cy="4784052"/>
          </a:xfrm>
          <a:prstGeom prst="rect">
            <a:avLst/>
          </a:prstGeom>
        </p:spPr>
      </p:pic>
      <p:sp>
        <p:nvSpPr>
          <p:cNvPr id="6" name="Arrow: Right 5"/>
          <p:cNvSpPr/>
          <p:nvPr/>
        </p:nvSpPr>
        <p:spPr>
          <a:xfrm>
            <a:off x="5462494" y="2683435"/>
            <a:ext cx="1786965" cy="1284941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File </a:t>
            </a:r>
            <a:r>
              <a:rPr lang="en-SG" dirty="0" err="1"/>
              <a:t>newTaskBook</a:t>
            </a:r>
            <a:endParaRPr lang="en-SG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9335247" y="5091953"/>
            <a:ext cx="776941" cy="21515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: Rounded Corners 7"/>
          <p:cNvSpPr/>
          <p:nvPr/>
        </p:nvSpPr>
        <p:spPr>
          <a:xfrm>
            <a:off x="3045961" y="5091952"/>
            <a:ext cx="776941" cy="21515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20325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r="49944" b="47528"/>
          <a:stretch/>
        </p:blipFill>
        <p:spPr bwMode="auto">
          <a:xfrm>
            <a:off x="1219088" y="2571227"/>
            <a:ext cx="2868930" cy="16916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506" y="2577757"/>
            <a:ext cx="2765317" cy="1731278"/>
          </a:xfrm>
          <a:prstGeom prst="rect">
            <a:avLst/>
          </a:prstGeom>
        </p:spPr>
      </p:pic>
      <p:sp>
        <p:nvSpPr>
          <p:cNvPr id="6" name="Arrow: Right 5"/>
          <p:cNvSpPr/>
          <p:nvPr/>
        </p:nvSpPr>
        <p:spPr>
          <a:xfrm>
            <a:off x="4195481" y="3417047"/>
            <a:ext cx="2026025" cy="891988"/>
          </a:xfrm>
          <a:prstGeom prst="right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700"/>
              </a:lnSpc>
            </a:pPr>
            <a:r>
              <a:rPr lang="en-SG" sz="1200" dirty="0">
                <a:solidFill>
                  <a:schemeClr val="tx1"/>
                </a:solidFill>
              </a:rPr>
              <a:t>update 1</a:t>
            </a:r>
          </a:p>
          <a:p>
            <a:pPr algn="ctr">
              <a:lnSpc>
                <a:spcPts val="1700"/>
              </a:lnSpc>
            </a:pPr>
            <a:r>
              <a:rPr lang="en-SG" sz="1200" dirty="0">
                <a:solidFill>
                  <a:schemeClr val="tx1"/>
                </a:solidFill>
              </a:rPr>
              <a:t> go running</a:t>
            </a:r>
            <a:r>
              <a:rPr lang="en-SG" dirty="0">
                <a:solidFill>
                  <a:schemeClr val="tx1"/>
                </a:solidFill>
              </a:rPr>
              <a:t> </a:t>
            </a:r>
            <a:r>
              <a:rPr lang="en-SG" sz="1200" dirty="0">
                <a:solidFill>
                  <a:schemeClr val="tx1"/>
                </a:solidFill>
              </a:rPr>
              <a:t>8am 11/2/16</a:t>
            </a:r>
          </a:p>
        </p:txBody>
      </p:sp>
    </p:spTree>
    <p:extLst>
      <p:ext uri="{BB962C8B-B14F-4D97-AF65-F5344CB8AC3E}">
        <p14:creationId xmlns:p14="http://schemas.microsoft.com/office/powerpoint/2010/main" val="3407431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" r="49541" b="68841"/>
          <a:stretch/>
        </p:blipFill>
        <p:spPr>
          <a:xfrm>
            <a:off x="196771" y="138897"/>
            <a:ext cx="4541371" cy="15773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49731" b="69969"/>
          <a:stretch/>
        </p:blipFill>
        <p:spPr>
          <a:xfrm>
            <a:off x="196771" y="1851228"/>
            <a:ext cx="4546439" cy="15278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49755" b="47538"/>
          <a:stretch/>
        </p:blipFill>
        <p:spPr>
          <a:xfrm>
            <a:off x="154382" y="3653945"/>
            <a:ext cx="4583760" cy="2692120"/>
          </a:xfrm>
          <a:prstGeom prst="rect">
            <a:avLst/>
          </a:prstGeom>
        </p:spPr>
      </p:pic>
      <p:sp>
        <p:nvSpPr>
          <p:cNvPr id="7" name="Arrow: Down 6"/>
          <p:cNvSpPr/>
          <p:nvPr/>
        </p:nvSpPr>
        <p:spPr>
          <a:xfrm>
            <a:off x="2216360" y="1338294"/>
            <a:ext cx="593452" cy="684286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Arrow: Down 9"/>
          <p:cNvSpPr/>
          <p:nvPr/>
        </p:nvSpPr>
        <p:spPr>
          <a:xfrm>
            <a:off x="2216360" y="3121450"/>
            <a:ext cx="593452" cy="684286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60722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0132" b="53554"/>
          <a:stretch/>
        </p:blipFill>
        <p:spPr>
          <a:xfrm>
            <a:off x="1" y="0"/>
            <a:ext cx="6079852" cy="31852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-944" t="-794" r="50249" b="51658"/>
          <a:stretch/>
        </p:blipFill>
        <p:spPr>
          <a:xfrm>
            <a:off x="6079853" y="-92237"/>
            <a:ext cx="6180667" cy="3369733"/>
          </a:xfrm>
          <a:prstGeom prst="rect">
            <a:avLst/>
          </a:prstGeom>
        </p:spPr>
      </p:pic>
      <p:sp>
        <p:nvSpPr>
          <p:cNvPr id="6" name="Arrow: Right 5"/>
          <p:cNvSpPr/>
          <p:nvPr/>
        </p:nvSpPr>
        <p:spPr>
          <a:xfrm>
            <a:off x="5528789" y="1308016"/>
            <a:ext cx="1180848" cy="5176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6702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31</Words>
  <Application>Microsoft Office PowerPoint</Application>
  <PresentationFormat>Widescreen</PresentationFormat>
  <Paragraphs>11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Clara clara</dc:creator>
  <cp:lastModifiedBy>Clara clara</cp:lastModifiedBy>
  <cp:revision>9</cp:revision>
  <dcterms:created xsi:type="dcterms:W3CDTF">2016-11-01T15:18:16Z</dcterms:created>
  <dcterms:modified xsi:type="dcterms:W3CDTF">2016-11-03T03:42:52Z</dcterms:modified>
</cp:coreProperties>
</file>